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2" d="100"/>
          <a:sy n="62" d="100"/>
        </p:scale>
        <p:origin x="-2021" y="-5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區段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 smtClean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 cstate="print">
            <a:lum/>
          </a:blip>
          <a:srcRect/>
          <a:stretch>
            <a:fillRect l="-5000" r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按一下以編輯母片文字樣式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18EF72-14AA-42BF-8561-84C0FF78CE4C}" type="datetimeFigureOut">
              <a:rPr lang="zh-TW" altLang="en-US" smtClean="0"/>
              <a:t>2017/5/12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EE374-743D-49A3-83E9-063EF3904F8A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title-pinkstyl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295636" y="476672"/>
            <a:ext cx="6552728" cy="6552728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mockup1-pinkstyl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051720" y="692696"/>
            <a:ext cx="5184576" cy="5184576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228840" y="188640"/>
            <a:ext cx="4686320" cy="3134677"/>
            <a:chOff x="1475656" y="260648"/>
            <a:chExt cx="5772240" cy="386104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4" name="圖片 3" descr="mockup1-index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475656" y="260648"/>
              <a:ext cx="2171840" cy="3861048"/>
            </a:xfrm>
            <a:prstGeom prst="rect">
              <a:avLst/>
            </a:prstGeom>
          </p:spPr>
        </p:pic>
        <p:pic>
          <p:nvPicPr>
            <p:cNvPr id="5" name="圖片 4" descr="mockup1-inf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076056" y="260648"/>
              <a:ext cx="2171840" cy="3861048"/>
            </a:xfrm>
            <a:prstGeom prst="rect">
              <a:avLst/>
            </a:prstGeom>
          </p:spPr>
        </p:pic>
      </p:grpSp>
      <p:sp>
        <p:nvSpPr>
          <p:cNvPr id="7" name="文字方塊 6"/>
          <p:cNvSpPr txBox="1"/>
          <p:nvPr/>
        </p:nvSpPr>
        <p:spPr>
          <a:xfrm>
            <a:off x="1374584" y="3717032"/>
            <a:ext cx="7229864" cy="29084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給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Android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用戶的使用介面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主要顏色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是        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#2196f3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</a:t>
            </a: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，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讓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APP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有簡單、幹練、活力、年輕的視覺感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FAB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採用比主色亮一點的顏色，更凸顯該功能按鈕，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Status bar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的背景則採用比主色暗一點的顏色，讓整體視覺更平衡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課程資訊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使用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Tab bar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讓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Android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的使用者可以直覺性的切換頁面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使用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icon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代替</a:t>
            </a: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標題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名稱，讓使用者更專注在主要內容裡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712049" y="4221088"/>
            <a:ext cx="275775" cy="2880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圖片 7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2944" y="2996952"/>
            <a:ext cx="1800200" cy="1800200"/>
          </a:xfrm>
          <a:prstGeom prst="rect">
            <a:avLst/>
          </a:prstGeom>
        </p:spPr>
      </p:pic>
      <p:pic>
        <p:nvPicPr>
          <p:cNvPr id="9" name="圖片 8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2944" y="3501008"/>
            <a:ext cx="1800200" cy="1800200"/>
          </a:xfrm>
          <a:prstGeom prst="rect">
            <a:avLst/>
          </a:prstGeom>
        </p:spPr>
      </p:pic>
      <p:pic>
        <p:nvPicPr>
          <p:cNvPr id="10" name="圖片 9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2944" y="4005064"/>
            <a:ext cx="1800200" cy="1800200"/>
          </a:xfrm>
          <a:prstGeom prst="rect">
            <a:avLst/>
          </a:prstGeom>
        </p:spPr>
      </p:pic>
      <p:pic>
        <p:nvPicPr>
          <p:cNvPr id="11" name="圖片 10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2944" y="4509120"/>
            <a:ext cx="1800200" cy="1800200"/>
          </a:xfrm>
          <a:prstGeom prst="rect">
            <a:avLst/>
          </a:prstGeom>
        </p:spPr>
      </p:pic>
      <p:pic>
        <p:nvPicPr>
          <p:cNvPr id="12" name="圖片 11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292944" y="5013176"/>
            <a:ext cx="1800200" cy="1800200"/>
          </a:xfrm>
          <a:prstGeom prst="rect">
            <a:avLst/>
          </a:prstGeom>
        </p:spPr>
      </p:pic>
      <p:pic>
        <p:nvPicPr>
          <p:cNvPr id="13" name="圖片 12" descr="point.png"/>
          <p:cNvPicPr>
            <a:picLocks noChangeAspect="1"/>
          </p:cNvPicPr>
          <p:nvPr/>
        </p:nvPicPr>
        <p:blipFill>
          <a:blip r:embed="rId5" cstate="print"/>
          <a:stretch>
            <a:fillRect/>
          </a:stretch>
        </p:blipFill>
        <p:spPr>
          <a:xfrm>
            <a:off x="323528" y="5517232"/>
            <a:ext cx="1800200" cy="18002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 descr="mockup2-pinkstyle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1170384" y="27384"/>
            <a:ext cx="6858000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群組 5"/>
          <p:cNvGrpSpPr/>
          <p:nvPr/>
        </p:nvGrpSpPr>
        <p:grpSpPr>
          <a:xfrm>
            <a:off x="2193108" y="188640"/>
            <a:ext cx="4757785" cy="3183079"/>
            <a:chOff x="1686423" y="332656"/>
            <a:chExt cx="5771154" cy="3861048"/>
          </a:xfrm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grpSpPr>
        <p:pic>
          <p:nvPicPr>
            <p:cNvPr id="4" name="圖片 3" descr="mockup1-index.png"/>
            <p:cNvPicPr>
              <a:picLocks noChangeAspect="1"/>
            </p:cNvPicPr>
            <p:nvPr/>
          </p:nvPicPr>
          <p:blipFill>
            <a:blip r:embed="rId2" cstate="print"/>
            <a:stretch>
              <a:fillRect/>
            </a:stretch>
          </p:blipFill>
          <p:spPr>
            <a:xfrm>
              <a:off x="1686423" y="332656"/>
              <a:ext cx="2170754" cy="3861048"/>
            </a:xfrm>
            <a:prstGeom prst="rect">
              <a:avLst/>
            </a:prstGeom>
          </p:spPr>
        </p:pic>
        <p:pic>
          <p:nvPicPr>
            <p:cNvPr id="5" name="圖片 4" descr="mockup1-info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5286823" y="332656"/>
              <a:ext cx="2170754" cy="3861048"/>
            </a:xfrm>
            <a:prstGeom prst="rect">
              <a:avLst/>
            </a:prstGeom>
          </p:spPr>
        </p:pic>
      </p:grpSp>
      <p:sp>
        <p:nvSpPr>
          <p:cNvPr id="7" name="文字方塊 6"/>
          <p:cNvSpPr txBox="1"/>
          <p:nvPr/>
        </p:nvSpPr>
        <p:spPr>
          <a:xfrm>
            <a:off x="1374584" y="3717032"/>
            <a:ext cx="7324441" cy="290848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給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IOS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用戶的使用介面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主要顏色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是         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#3387cd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</a:t>
            </a: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，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讓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APP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有簡單、幹練、活力、年輕的視覺感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將新增課程和編輯課程 </a:t>
            </a:r>
            <a:r>
              <a:rPr lang="en-US" altLang="zh-TW" dirty="0" err="1" smtClean="0">
                <a:latin typeface="Adobe 黑体 Std R" pitchFamily="34" charset="-128"/>
                <a:ea typeface="Adobe 黑体 Std R" pitchFamily="34" charset="-128"/>
              </a:rPr>
              <a:t>btn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 放在右上角，讓使用者可以更直覺性點選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Status bar 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背景和文字顏色跟 </a:t>
            </a:r>
            <a:r>
              <a:rPr lang="en-US" altLang="zh-TW" dirty="0">
                <a:latin typeface="Adobe 黑体 Std R" pitchFamily="34" charset="-128"/>
                <a:ea typeface="Adobe 黑体 Std R" pitchFamily="34" charset="-128"/>
              </a:rPr>
              <a:t>Navigation bar  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統一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課程資訊使用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Segment control 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讓 </a:t>
            </a:r>
            <a:r>
              <a:rPr lang="en-US" altLang="zh-TW" dirty="0" err="1" smtClean="0">
                <a:latin typeface="Adobe 黑体 Std R" pitchFamily="34" charset="-128"/>
                <a:ea typeface="Adobe 黑体 Std R" pitchFamily="34" charset="-128"/>
              </a:rPr>
              <a:t>ios</a:t>
            </a:r>
            <a:r>
              <a:rPr lang="en-US" altLang="zh-TW" dirty="0" smtClean="0">
                <a:latin typeface="Adobe 黑体 Std R" pitchFamily="34" charset="-128"/>
                <a:ea typeface="Adobe 黑体 Std R" pitchFamily="34" charset="-128"/>
              </a:rPr>
              <a:t> 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的使用者可以直覺性的切換頁面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  <a:p>
            <a:pPr>
              <a:spcAft>
                <a:spcPts val="1800"/>
              </a:spcAft>
            </a:pP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使用</a:t>
            </a:r>
            <a:r>
              <a:rPr lang="en-US" altLang="zh-TW" dirty="0">
                <a:latin typeface="Adobe 黑体 Std R" pitchFamily="34" charset="-128"/>
                <a:ea typeface="Adobe 黑体 Std R" pitchFamily="34" charset="-128"/>
              </a:rPr>
              <a:t>icon</a:t>
            </a:r>
            <a:r>
              <a:rPr lang="zh-TW" altLang="en-US" dirty="0">
                <a:latin typeface="Adobe 黑体 Std R" pitchFamily="34" charset="-128"/>
                <a:ea typeface="Adobe 黑体 Std R" pitchFamily="34" charset="-128"/>
              </a:rPr>
              <a:t>代替標題</a:t>
            </a:r>
            <a:r>
              <a:rPr lang="zh-TW" altLang="en-US" dirty="0" smtClean="0">
                <a:latin typeface="Adobe 黑体 Std R" pitchFamily="34" charset="-128"/>
                <a:ea typeface="Adobe 黑体 Std R" pitchFamily="34" charset="-128"/>
              </a:rPr>
              <a:t>名稱，讓使用者更專注在主要內容裡</a:t>
            </a:r>
            <a:endParaRPr lang="en-US" altLang="zh-TW" dirty="0" smtClean="0">
              <a:latin typeface="Adobe 黑体 Std R" pitchFamily="34" charset="-128"/>
              <a:ea typeface="Adobe 黑体 Std R" pitchFamily="34" charset="-128"/>
            </a:endParaRPr>
          </a:p>
        </p:txBody>
      </p:sp>
      <p:pic>
        <p:nvPicPr>
          <p:cNvPr id="9" name="圖片 8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2944" y="2996952"/>
            <a:ext cx="1800200" cy="1800200"/>
          </a:xfrm>
          <a:prstGeom prst="rect">
            <a:avLst/>
          </a:prstGeom>
        </p:spPr>
      </p:pic>
      <p:pic>
        <p:nvPicPr>
          <p:cNvPr id="10" name="圖片 9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2944" y="3512164"/>
            <a:ext cx="1800200" cy="1800200"/>
          </a:xfrm>
          <a:prstGeom prst="rect">
            <a:avLst/>
          </a:prstGeom>
        </p:spPr>
      </p:pic>
      <p:pic>
        <p:nvPicPr>
          <p:cNvPr id="11" name="圖片 10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2944" y="4027376"/>
            <a:ext cx="1800200" cy="1800200"/>
          </a:xfrm>
          <a:prstGeom prst="rect">
            <a:avLst/>
          </a:prstGeom>
        </p:spPr>
      </p:pic>
      <p:pic>
        <p:nvPicPr>
          <p:cNvPr id="12" name="圖片 11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2944" y="4542588"/>
            <a:ext cx="1800200" cy="1800200"/>
          </a:xfrm>
          <a:prstGeom prst="rect">
            <a:avLst/>
          </a:prstGeom>
        </p:spPr>
      </p:pic>
      <p:pic>
        <p:nvPicPr>
          <p:cNvPr id="13" name="圖片 12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292944" y="5057800"/>
            <a:ext cx="1800200" cy="1800200"/>
          </a:xfrm>
          <a:prstGeom prst="rect">
            <a:avLst/>
          </a:prstGeom>
        </p:spPr>
      </p:pic>
      <p:pic>
        <p:nvPicPr>
          <p:cNvPr id="14" name="圖片 13" descr="point.png"/>
          <p:cNvPicPr>
            <a:picLocks noChangeAspect="1"/>
          </p:cNvPicPr>
          <p:nvPr/>
        </p:nvPicPr>
        <p:blipFill>
          <a:blip r:embed="rId4" cstate="print"/>
          <a:stretch>
            <a:fillRect/>
          </a:stretch>
        </p:blipFill>
        <p:spPr>
          <a:xfrm>
            <a:off x="323528" y="5517232"/>
            <a:ext cx="1800200" cy="1800200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2699792" y="4221088"/>
            <a:ext cx="295275" cy="323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174</Words>
  <Application>Microsoft Office PowerPoint</Application>
  <PresentationFormat>如螢幕大小 (4:3)</PresentationFormat>
  <Paragraphs>12</Paragraphs>
  <Slides>5</Slides>
  <Notes>0</Notes>
  <HiddenSlides>0</HiddenSlides>
  <MMClips>0</MMClips>
  <ScaleCrop>false</ScaleCrop>
  <HeadingPairs>
    <vt:vector size="4" baseType="variant"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6" baseType="lpstr">
      <vt:lpstr>Office 佈景主題</vt:lpstr>
      <vt:lpstr>投影片 1</vt:lpstr>
      <vt:lpstr>投影片 2</vt:lpstr>
      <vt:lpstr>投影片 3</vt:lpstr>
      <vt:lpstr>投影片 4</vt:lpstr>
      <vt:lpstr>投影片 5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投影片 1</dc:title>
  <dc:creator>林亞儒</dc:creator>
  <cp:lastModifiedBy>林亞儒</cp:lastModifiedBy>
  <cp:revision>4</cp:revision>
  <dcterms:created xsi:type="dcterms:W3CDTF">2017-05-12T12:42:32Z</dcterms:created>
  <dcterms:modified xsi:type="dcterms:W3CDTF">2017-05-12T15:45:39Z</dcterms:modified>
</cp:coreProperties>
</file>

<file path=docProps/thumbnail.jpeg>
</file>